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5"/>
  </p:notesMasterIdLst>
  <p:sldIdLst>
    <p:sldId id="295" r:id="rId2"/>
    <p:sldId id="297" r:id="rId3"/>
    <p:sldId id="296" r:id="rId4"/>
    <p:sldId id="280" r:id="rId5"/>
    <p:sldId id="292" r:id="rId6"/>
    <p:sldId id="260" r:id="rId7"/>
    <p:sldId id="261" r:id="rId8"/>
    <p:sldId id="258" r:id="rId9"/>
    <p:sldId id="259" r:id="rId10"/>
    <p:sldId id="289" r:id="rId11"/>
    <p:sldId id="281" r:id="rId12"/>
    <p:sldId id="298" r:id="rId13"/>
    <p:sldId id="299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Space Grotesk Medium" pitchFamily="2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80"/>
            <p14:sldId id="292"/>
            <p14:sldId id="260"/>
            <p14:sldId id="261"/>
            <p14:sldId id="258"/>
            <p14:sldId id="259"/>
            <p14:sldId id="289"/>
            <p14:sldId id="281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DF11BF-8F5F-47D4-A553-57574061406E}" v="11" dt="2023-10-24T18:28:05.098"/>
    <p1510:client id="{B78A1096-0BAE-4BC1-8409-E8017A80C114}" v="1" dt="2023-10-24T18:41:14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97251"/>
  </p:normalViewPr>
  <p:slideViewPr>
    <p:cSldViewPr snapToGrid="0">
      <p:cViewPr varScale="1">
        <p:scale>
          <a:sx n="152" d="100"/>
          <a:sy n="152" d="100"/>
        </p:scale>
        <p:origin x="1056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2"/>
              </a:solidFill>
              <a:latin typeface="Space Grotesk Medium" pitchFamily="2" charset="77"/>
              <a:ea typeface="Open Sans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A3-784E-A699-7827E8AA11A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DA3-784E-A699-7827E8AA11A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A3-784E-A699-7827E8AA11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>
                  <a:lumMod val="60000"/>
                  <a:lumOff val="4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C7FC0CB-35EB-7C70-9864-9ED6A27C0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73837F-3F4D-C902-6ED6-7C9E1E111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3B37BC4-A775-216B-CDAA-D67408B02F1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9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BC601BE-9217-6611-A981-76C8CD0198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944607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8455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/>
              <a:t>Download .NET 8 </a:t>
            </a:r>
            <a:br>
              <a:rPr lang="en-US" dirty="0"/>
            </a:br>
            <a:r>
              <a:rPr lang="en-US" dirty="0">
                <a:effectLst/>
                <a:hlinkClick r:id="rId2" tooltip="https://aka.ms/get-dotnet-8"/>
              </a:rPr>
              <a:t>aka.ms/get-dotnet-8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Lorem ipsum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hyperlink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Lorem ipsum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hyperlink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Lorem ipsum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hyperlink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2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Download .NET 8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https://aka.ms/get-dotnet-8</a:t>
            </a:r>
            <a:r>
              <a:rPr lang="en-US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27784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Single column of content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/>
              <a:t>Two columns of content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105EF-0D74-B130-645D-44D4173D48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B20CE2-2651-81BE-EEA8-8B63E58461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8AD5E0-0C61-DD4A-B5A5-A197677F4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Code sample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6D46C-914E-ED4A-BF28-8900AF0E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4"/>
            <a:ext cx="10972800" cy="4422775"/>
          </a:xfrm>
        </p:spPr>
        <p:txBody>
          <a:bodyPr/>
          <a:lstStyle/>
          <a:p>
            <a:r>
              <a:rPr lang="en-US" dirty="0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156187271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401</TotalTime>
  <Words>123</Words>
  <Application>Microsoft Office PowerPoint</Application>
  <PresentationFormat>Widescreen</PresentationFormat>
  <Paragraphs>20</Paragraphs>
  <Slides>13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Space Grotesk Medium</vt:lpstr>
      <vt:lpstr>Consolas</vt:lpstr>
      <vt:lpstr>Open Sans</vt:lpstr>
      <vt:lpstr>1_Office Theme</vt:lpstr>
      <vt:lpstr>PowerPoint Presentation</vt:lpstr>
      <vt:lpstr>PowerPoint Presentation</vt:lpstr>
      <vt:lpstr>Presentation title</vt:lpstr>
      <vt:lpstr>Presentation title</vt:lpstr>
      <vt:lpstr>Presentation title</vt:lpstr>
      <vt:lpstr>Single column of content</vt:lpstr>
      <vt:lpstr>Two columns of content</vt:lpstr>
      <vt:lpstr>Demo</vt:lpstr>
      <vt:lpstr>Code sample</vt:lpstr>
      <vt:lpstr>PowerPoint Presentation</vt:lpstr>
      <vt:lpstr>PowerPoint Presentation</vt:lpstr>
      <vt:lpstr>Resources</vt:lpstr>
      <vt:lpstr>Download .NET 8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Luke Reardon</cp:lastModifiedBy>
  <cp:revision>15</cp:revision>
  <dcterms:created xsi:type="dcterms:W3CDTF">2023-09-13T17:25:02Z</dcterms:created>
  <dcterms:modified xsi:type="dcterms:W3CDTF">2023-10-24T19:59:37Z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